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626271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 ВСЕ, ЧТО ТЫ ДОЛЖЕН ЗНАТЬ О СПИДЕ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МАХАЧКАЛА 2020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21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3582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Тамила\Desktop\Жанна\презентации\2_files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Тамила\Desktop\Жанна\презентации\2_files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Тамила\Desktop\Жанна\презентации\2_files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Тамила\Desktop\Жанна\презентации\2_files\img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Тамила\Desktop\Жанна\презентации\2_files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560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Тамила\Desktop\Жанна\презентации\2_files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Тамила\Desktop\Жанна\презентации\2_files\img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Тамила\Desktop\Жанна\презентации\2_files\img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643998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Тамила\Desktop\Жанна\презентации\2_files\img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Тамила\Desktop\Жанна\презентации\2_files\img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Тамила\Desktop\Жанна\презентации\2_files\img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429684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Тамила\Desktop\Жанна\презентации\2_files\img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Тамила\Desktop\Жанна\презентации\2_files\img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Тамила\Desktop\Жанна\презентации\2_files\img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85255" cy="63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</TotalTime>
  <Words>0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Литейная</vt:lpstr>
      <vt:lpstr>       ВСЕ, ЧТО ТЫ ДОЛЖЕН ЗНАТЬ О СПИДЕ   МАХАЧКАЛА 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ВСЕ, ЧТО ТЫ ДОЛЖЕН ЗНАТЬ О СПИДЕ   МАХАЧКАЛА 2020</dc:title>
  <dc:creator>Амина</dc:creator>
  <cp:lastModifiedBy>TSIT</cp:lastModifiedBy>
  <cp:revision>30</cp:revision>
  <dcterms:created xsi:type="dcterms:W3CDTF">2020-12-01T11:23:40Z</dcterms:created>
  <dcterms:modified xsi:type="dcterms:W3CDTF">2022-06-14T13:41:36Z</dcterms:modified>
</cp:coreProperties>
</file>